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ill Sans Ultra Bold" panose="020B0A02020104020203" pitchFamily="34" charset="0"/>
              </a:rPr>
              <a:t>The Meiji Restoration</a:t>
            </a:r>
            <a:endParaRPr lang="en-US" dirty="0">
              <a:latin typeface="Gill Sans Ultra Bold" panose="020B0A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r>
              <a:rPr lang="en-US" sz="5400" dirty="0" smtClean="0"/>
              <a:t>Japan 1868</a:t>
            </a:r>
          </a:p>
        </p:txBody>
      </p:sp>
    </p:spTree>
    <p:extLst>
      <p:ext uri="{BB962C8B-B14F-4D97-AF65-F5344CB8AC3E}">
        <p14:creationId xmlns:p14="http://schemas.microsoft.com/office/powerpoint/2010/main" val="135174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and </a:t>
            </a:r>
            <a:br>
              <a:rPr lang="en-US" sz="3200" dirty="0" smtClean="0"/>
            </a:br>
            <a:r>
              <a:rPr lang="en-US" sz="3200" dirty="0" smtClean="0"/>
              <a:t>FOURTH …….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210469"/>
            <a:ext cx="5181600" cy="3886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Universal Education </a:t>
            </a:r>
            <a:r>
              <a:rPr lang="en-US" sz="3200" dirty="0" smtClean="0"/>
              <a:t>was a promise made to all Japanese.</a:t>
            </a:r>
          </a:p>
          <a:p>
            <a:r>
              <a:rPr lang="en-US" sz="3200" dirty="0" smtClean="0"/>
              <a:t>There was a focus on Western learning.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959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:  </a:t>
            </a:r>
            <a:r>
              <a:rPr lang="en-US" sz="3200" dirty="0" smtClean="0"/>
              <a:t>Strengthen the Army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696713"/>
            <a:ext cx="5181600" cy="291371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The first National Army was formed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Conscription was put into place during times of elevated threats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042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9519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So… What did the </a:t>
            </a:r>
            <a:r>
              <a:rPr lang="en-US" b="1" dirty="0" smtClean="0"/>
              <a:t>Meiji Restoration</a:t>
            </a:r>
            <a:r>
              <a:rPr lang="en-US" dirty="0" smtClean="0"/>
              <a:t> accomplish 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589212" y="2152357"/>
            <a:ext cx="8915399" cy="375755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1. </a:t>
            </a:r>
            <a:r>
              <a:rPr lang="en-US" sz="2400" u="sng" dirty="0" smtClean="0"/>
              <a:t>1890 -  Japan had a constitution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* The Meiji Emperor became the spiritual leader of Japan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* A Bi-Cameral Parliament called the “Imperial Diet”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handled the day to day governance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* Voting rights existed, but were limited.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* An elected Assembly counseled 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3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909711"/>
          </a:xfrm>
        </p:spPr>
        <p:txBody>
          <a:bodyPr/>
          <a:lstStyle/>
          <a:p>
            <a:r>
              <a:rPr lang="en-US" dirty="0" smtClean="0"/>
              <a:t>Japan grew in strength 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236763"/>
            <a:ext cx="8915399" cy="36731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Taking some ideas from the west to compliment traditional Japanese culture, Japan began to industrialize, modernize, educate their society 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* 1894, State-Sponsored Industrialization begins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* they form the Anglo-Japanese Alliance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in 1902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241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95643"/>
          </a:xfrm>
        </p:spPr>
        <p:txBody>
          <a:bodyPr/>
          <a:lstStyle/>
          <a:p>
            <a:r>
              <a:rPr lang="en-US" dirty="0" smtClean="0"/>
              <a:t>Military victories followed 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52357"/>
            <a:ext cx="8915399" cy="375755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 1895  -  Japan defeats China in a war for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access to Manchuria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1905  -  Japan defeats Russia in the Russo-Japanese War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also over access to the mainland</a:t>
            </a:r>
          </a:p>
          <a:p>
            <a:endParaRPr lang="en-US" sz="2400" dirty="0"/>
          </a:p>
          <a:p>
            <a:r>
              <a:rPr lang="en-US" sz="2400" dirty="0" smtClean="0"/>
              <a:t>  1905- 1912   Japan  begins its expansion and controls a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large empire with continental holdings and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control over many islands in the Pacific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99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22252"/>
          </a:xfrm>
        </p:spPr>
        <p:txBody>
          <a:bodyPr/>
          <a:lstStyle/>
          <a:p>
            <a:r>
              <a:rPr lang="en-US" dirty="0" smtClean="0"/>
              <a:t>By 1914 …..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983545"/>
            <a:ext cx="8915399" cy="39263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Japan is a formidable, expansionist power in Asia, with a strong economy. By the </a:t>
            </a:r>
            <a:r>
              <a:rPr lang="en-US" sz="2800" dirty="0"/>
              <a:t>b</a:t>
            </a:r>
            <a:r>
              <a:rPr lang="en-US" sz="2800" dirty="0" smtClean="0"/>
              <a:t>eginning of World War I  (and Japan’s entry into the war) the period called the MEIJI RESTORATION is over.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844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Meiji Restoration a key period in </a:t>
            </a:r>
            <a:r>
              <a:rPr lang="en-US" smtClean="0"/>
              <a:t>Japanese history ?</a:t>
            </a:r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2278966"/>
            <a:ext cx="4937760" cy="3094892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66" y="2076013"/>
            <a:ext cx="3854546" cy="4606141"/>
          </a:xfrm>
        </p:spPr>
      </p:pic>
    </p:spTree>
    <p:extLst>
      <p:ext uri="{BB962C8B-B14F-4D97-AF65-F5344CB8AC3E}">
        <p14:creationId xmlns:p14="http://schemas.microsoft.com/office/powerpoint/2010/main" val="1214653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EDO (Tokugawa) Period</a:t>
            </a:r>
            <a:br>
              <a:rPr lang="en-US" sz="4400" dirty="0" smtClean="0"/>
            </a:br>
            <a:r>
              <a:rPr lang="en-US" sz="4400" dirty="0"/>
              <a:t> </a:t>
            </a:r>
            <a:r>
              <a:rPr lang="en-US" sz="4400" dirty="0" smtClean="0"/>
              <a:t>      </a:t>
            </a:r>
            <a:r>
              <a:rPr lang="en-US" sz="4400" smtClean="0"/>
              <a:t>(1603-1867)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During this time period Japan was ruled by the military or “</a:t>
            </a:r>
            <a:r>
              <a:rPr lang="en-US" sz="3600" dirty="0" err="1" smtClean="0"/>
              <a:t>Shogunate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A </a:t>
            </a:r>
            <a:r>
              <a:rPr lang="en-US" sz="3600" dirty="0"/>
              <a:t>P</a:t>
            </a:r>
            <a:r>
              <a:rPr lang="en-US" sz="3600" dirty="0" smtClean="0"/>
              <a:t>olitical Revolution in 1868 removed the </a:t>
            </a:r>
            <a:r>
              <a:rPr lang="en-US" sz="3600" dirty="0" err="1" smtClean="0"/>
              <a:t>Shogunate</a:t>
            </a:r>
            <a:r>
              <a:rPr lang="en-US" sz="3600" dirty="0" smtClean="0"/>
              <a:t> from power and returned control to the Emperor.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5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EMPEROR Mutsuhito Meiji 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Gill Sans Ultra Bold" panose="020B0A02020104020203" pitchFamily="34" charset="0"/>
              </a:rPr>
              <a:t>After power was established within the emperor’s hands, Meiji presided over a period of modernization and westernization called the:</a:t>
            </a:r>
          </a:p>
          <a:p>
            <a:pPr marL="0" indent="0" algn="ctr">
              <a:buNone/>
            </a:pPr>
            <a:r>
              <a:rPr lang="en-US" sz="3200" dirty="0" smtClean="0">
                <a:latin typeface="Gill Sans Ultra Bold" panose="020B0A02020104020203" pitchFamily="34" charset="0"/>
              </a:rPr>
              <a:t>            </a:t>
            </a:r>
            <a:r>
              <a:rPr lang="en-US" sz="6000" dirty="0" smtClean="0">
                <a:latin typeface="Gill Sans Ultra Bold" panose="020B0A02020104020203" pitchFamily="34" charset="0"/>
              </a:rPr>
              <a:t>MEIJI RESTORATION</a:t>
            </a:r>
            <a:endParaRPr lang="en-US" sz="6000" dirty="0"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2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Emperor Meiji</a:t>
            </a:r>
            <a:endParaRPr lang="en-US" sz="40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326" y="1010444"/>
            <a:ext cx="4040237" cy="606035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1932378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The restoration started with a coup </a:t>
            </a:r>
            <a:r>
              <a:rPr lang="en-US" sz="2800" dirty="0" err="1" smtClean="0"/>
              <a:t>de’tat</a:t>
            </a:r>
            <a:r>
              <a:rPr lang="en-US" sz="2800" dirty="0" smtClean="0"/>
              <a:t> in the ancient imperial city of Kyoto.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17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16640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latin typeface="Gill Sans Ultra Bold" panose="020B0A02020104020203" pitchFamily="34" charset="0"/>
              </a:rPr>
              <a:t>TOKUGAWA  YOSHINOBU :</a:t>
            </a:r>
            <a:br>
              <a:rPr lang="en-US" sz="2400" dirty="0" smtClean="0">
                <a:latin typeface="Gill Sans Ultra Bold" panose="020B0A02020104020203" pitchFamily="34" charset="0"/>
              </a:rPr>
            </a:br>
            <a:r>
              <a:rPr lang="en-US" dirty="0" smtClean="0">
                <a:latin typeface="Gill Sans Ultra Bold" panose="020B0A02020104020203" pitchFamily="34" charset="0"/>
              </a:rPr>
              <a:t/>
            </a:r>
            <a:br>
              <a:rPr lang="en-US" dirty="0" smtClean="0">
                <a:latin typeface="Gill Sans Ultra Bold" panose="020B0A02020104020203" pitchFamily="34" charset="0"/>
              </a:rPr>
            </a:br>
            <a:r>
              <a:rPr lang="en-US" dirty="0" smtClean="0">
                <a:latin typeface="Gill Sans Ultra Bold" panose="020B0A02020104020203" pitchFamily="34" charset="0"/>
              </a:rPr>
              <a:t>“The Last Shogun”</a:t>
            </a:r>
            <a:br>
              <a:rPr lang="en-US" dirty="0" smtClean="0">
                <a:latin typeface="Gill Sans Ultra Bold" panose="020B0A02020104020203" pitchFamily="34" charset="0"/>
              </a:rPr>
            </a:br>
            <a:endParaRPr lang="en-US" dirty="0">
              <a:latin typeface="Gill Sans Ultra Bold" panose="020B0A020201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83" y="1176508"/>
            <a:ext cx="4834225" cy="468454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3066757"/>
            <a:ext cx="3505199" cy="27942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last Tokugawa Shogun fought a brief war against imperial forces but was defeated and removed from power in 1869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86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25748" y="609600"/>
            <a:ext cx="9478863" cy="5580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REASONS for the Coup </a:t>
            </a:r>
            <a:r>
              <a:rPr lang="en-US" dirty="0" err="1" smtClean="0"/>
              <a:t>de’tat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89212" y="1589649"/>
            <a:ext cx="8915399" cy="432026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b="1" dirty="0" smtClean="0"/>
              <a:t>Foreign powers were threatening to forcibly open Japan up to western influence</a:t>
            </a:r>
          </a:p>
          <a:p>
            <a:pPr marL="514350" indent="-514350">
              <a:buAutoNum type="arabicParenR"/>
            </a:pPr>
            <a:r>
              <a:rPr lang="en-US" sz="3200" b="1" dirty="0" smtClean="0"/>
              <a:t>Japanese citizens, witnessing what happened to nearby China, wanted to “enrich the country and strengthen the army”    </a:t>
            </a:r>
            <a:r>
              <a:rPr lang="en-US" b="1" dirty="0" smtClean="0"/>
              <a:t>(quote from the Meiji Emperor)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70446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ENRICH THE COUNTRY  ????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110" y="1472084"/>
            <a:ext cx="4583705" cy="339533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89212" y="3094891"/>
            <a:ext cx="3505199" cy="276615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First …..</a:t>
            </a:r>
          </a:p>
          <a:p>
            <a:r>
              <a:rPr lang="en-US" sz="4400" dirty="0" smtClean="0"/>
              <a:t>END Feudalism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360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Second,</a:t>
            </a:r>
            <a:endParaRPr lang="en-US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695812"/>
            <a:ext cx="5181600" cy="29155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dirty="0" smtClean="0"/>
              <a:t>Move the capital from Kyoto to Edo</a:t>
            </a:r>
          </a:p>
          <a:p>
            <a:r>
              <a:rPr lang="en-US" sz="2400" dirty="0" smtClean="0"/>
              <a:t>(renamed “Tokyo” or “eastern capital”)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34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Third……</a:t>
            </a:r>
            <a:endParaRPr lang="en-US" sz="4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230" y="1711156"/>
            <a:ext cx="5275231" cy="284677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504" y="1711157"/>
            <a:ext cx="3505199" cy="426243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Establish a national tax system for the first time to create social services that help Japanese citizens.</a:t>
            </a:r>
          </a:p>
          <a:p>
            <a:endParaRPr lang="en-US" sz="2400" b="1" dirty="0"/>
          </a:p>
          <a:p>
            <a:r>
              <a:rPr lang="en-US" sz="2400" dirty="0" smtClean="0"/>
              <a:t>(taxes were previously collected sporadically and depending on the local </a:t>
            </a:r>
            <a:r>
              <a:rPr lang="en-US" sz="2400" dirty="0" err="1" smtClean="0"/>
              <a:t>Diamyo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03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482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Gill Sans Ultra Bold</vt:lpstr>
      <vt:lpstr>Wingdings 3</vt:lpstr>
      <vt:lpstr>Wisp</vt:lpstr>
      <vt:lpstr>The Meiji Restoration</vt:lpstr>
      <vt:lpstr>The EDO (Tokugawa) Period        (1603-1867)</vt:lpstr>
      <vt:lpstr>EMPEROR Mutsuhito Meiji :</vt:lpstr>
      <vt:lpstr>Emperor Meiji</vt:lpstr>
      <vt:lpstr>TOKUGAWA  YOSHINOBU :  “The Last Shogun” </vt:lpstr>
      <vt:lpstr>REASONS for the Coup de’tat :</vt:lpstr>
      <vt:lpstr>ENRICH THE COUNTRY  ????</vt:lpstr>
      <vt:lpstr>Second,</vt:lpstr>
      <vt:lpstr>Third……</vt:lpstr>
      <vt:lpstr>and  FOURTH …….</vt:lpstr>
      <vt:lpstr>NEXT :  Strengthen the Army</vt:lpstr>
      <vt:lpstr>So… What did the Meiji Restoration accomplish ?</vt:lpstr>
      <vt:lpstr>Japan grew in strength :</vt:lpstr>
      <vt:lpstr>Military victories followed :</vt:lpstr>
      <vt:lpstr>By 1914 …..</vt:lpstr>
      <vt:lpstr>Why is the Meiji Restoration a key period in Japanese history ?</vt:lpstr>
    </vt:vector>
  </TitlesOfParts>
  <Company>Red Hook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Meiji Restoration</dc:title>
  <dc:creator>William Decker</dc:creator>
  <cp:lastModifiedBy>William Decker</cp:lastModifiedBy>
  <cp:revision>10</cp:revision>
  <dcterms:created xsi:type="dcterms:W3CDTF">2017-03-20T18:48:49Z</dcterms:created>
  <dcterms:modified xsi:type="dcterms:W3CDTF">2017-03-22T16:58:07Z</dcterms:modified>
</cp:coreProperties>
</file>