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9" autoAdjust="0"/>
    <p:restoredTop sz="94660"/>
  </p:normalViewPr>
  <p:slideViewPr>
    <p:cSldViewPr snapToGrid="0">
      <p:cViewPr varScale="1">
        <p:scale>
          <a:sx n="65" d="100"/>
          <a:sy n="65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697F-E664-48DE-92DE-CDA46BE7C390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6053-6645-4D93-8389-6105E119D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03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697F-E664-48DE-92DE-CDA46BE7C390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6053-6645-4D93-8389-6105E119D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3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697F-E664-48DE-92DE-CDA46BE7C390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6053-6645-4D93-8389-6105E119D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8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697F-E664-48DE-92DE-CDA46BE7C390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6053-6645-4D93-8389-6105E119D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697F-E664-48DE-92DE-CDA46BE7C390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6053-6645-4D93-8389-6105E119D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32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697F-E664-48DE-92DE-CDA46BE7C390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6053-6645-4D93-8389-6105E119D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3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697F-E664-48DE-92DE-CDA46BE7C390}" type="datetimeFigureOut">
              <a:rPr lang="en-US" smtClean="0"/>
              <a:t>10/9/18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6053-6645-4D93-8389-6105E119D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80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697F-E664-48DE-92DE-CDA46BE7C390}" type="datetimeFigureOut">
              <a:rPr lang="en-US" smtClean="0"/>
              <a:t>10/9/18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6053-6645-4D93-8389-6105E119D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70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697F-E664-48DE-92DE-CDA46BE7C390}" type="datetimeFigureOut">
              <a:rPr lang="en-US" smtClean="0"/>
              <a:t>10/9/18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6053-6645-4D93-8389-6105E119D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30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697F-E664-48DE-92DE-CDA46BE7C390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6053-6645-4D93-8389-6105E119D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19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697F-E664-48DE-92DE-CDA46BE7C390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6053-6645-4D93-8389-6105E119D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4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A697F-E664-48DE-92DE-CDA46BE7C390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66053-6645-4D93-8389-6105E119D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       18</a:t>
            </a:r>
            <a:r>
              <a:rPr lang="en-US" sz="6000" baseline="30000" dirty="0"/>
              <a:t>th</a:t>
            </a:r>
            <a:r>
              <a:rPr lang="en-US" sz="6000" dirty="0"/>
              <a:t> Century Liberalism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950" y="1690688"/>
            <a:ext cx="1737359" cy="2990849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80" y="1690689"/>
            <a:ext cx="2024743" cy="30003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06" y="1690688"/>
            <a:ext cx="2181497" cy="29908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454" y="1690688"/>
            <a:ext cx="2237016" cy="299084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49978" y="4691063"/>
            <a:ext cx="900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Montesquieu                        Rousseau                                  Locke                                 Voltaire</a:t>
            </a:r>
          </a:p>
        </p:txBody>
      </p:sp>
    </p:spTree>
    <p:extLst>
      <p:ext uri="{BB962C8B-B14F-4D97-AF65-F5344CB8AC3E}">
        <p14:creationId xmlns:p14="http://schemas.microsoft.com/office/powerpoint/2010/main" val="189157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0709" y="1423851"/>
            <a:ext cx="12235837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9. There should only be social</a:t>
            </a:r>
          </a:p>
          <a:p>
            <a:r>
              <a:rPr lang="en-US" sz="6600" dirty="0"/>
              <a:t>distinctions based on utility.</a:t>
            </a:r>
          </a:p>
          <a:p>
            <a:r>
              <a:rPr lang="en-US" sz="3600" dirty="0"/>
              <a:t>(From “The Declaration of the Rights of Man and Citizen”)</a:t>
            </a:r>
          </a:p>
          <a:p>
            <a:endParaRPr lang="en-US" sz="3600" dirty="0"/>
          </a:p>
          <a:p>
            <a:r>
              <a:rPr lang="en-US" sz="3600" dirty="0"/>
              <a:t>  * this means that all citizens are equal. Those that have</a:t>
            </a:r>
          </a:p>
          <a:p>
            <a:r>
              <a:rPr lang="en-US" sz="3600" dirty="0"/>
              <a:t>     special rights are only because they serve the public.</a:t>
            </a:r>
          </a:p>
          <a:p>
            <a:r>
              <a:rPr lang="en-US" sz="3600" dirty="0"/>
              <a:t>    </a:t>
            </a:r>
          </a:p>
          <a:p>
            <a:r>
              <a:rPr lang="en-US" sz="3600" dirty="0"/>
              <a:t>           for example : police and fire fighters</a:t>
            </a:r>
          </a:p>
          <a:p>
            <a:r>
              <a:rPr lang="en-US" sz="3600" dirty="0"/>
              <a:t>  </a:t>
            </a:r>
            <a:r>
              <a:rPr lang="en-US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0683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8537" y="1867989"/>
            <a:ext cx="10716716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3000" indent="-1143000">
              <a:buAutoNum type="arabicPeriod" startAt="10"/>
            </a:pPr>
            <a:r>
              <a:rPr lang="en-US" sz="6600" dirty="0"/>
              <a:t>There should be “economic</a:t>
            </a:r>
          </a:p>
          <a:p>
            <a:r>
              <a:rPr lang="en-US" sz="6600" dirty="0"/>
              <a:t>       freedom.”</a:t>
            </a:r>
          </a:p>
          <a:p>
            <a:endParaRPr lang="en-US" sz="6600" dirty="0"/>
          </a:p>
          <a:p>
            <a:r>
              <a:rPr lang="en-US" sz="4000" dirty="0"/>
              <a:t> (in other words, a free market, where people</a:t>
            </a:r>
          </a:p>
          <a:p>
            <a:r>
              <a:rPr lang="en-US" sz="4000" dirty="0"/>
              <a:t>   can produce, buy and sell whatever they choose)</a:t>
            </a:r>
          </a:p>
        </p:txBody>
      </p:sp>
    </p:spTree>
    <p:extLst>
      <p:ext uri="{BB962C8B-B14F-4D97-AF65-F5344CB8AC3E}">
        <p14:creationId xmlns:p14="http://schemas.microsoft.com/office/powerpoint/2010/main" val="3745682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5291" y="1763486"/>
            <a:ext cx="9031768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3000" indent="-1143000">
              <a:buAutoNum type="arabicPeriod" startAt="11"/>
            </a:pPr>
            <a:r>
              <a:rPr lang="en-US" sz="6600" dirty="0"/>
              <a:t>There should be</a:t>
            </a:r>
          </a:p>
          <a:p>
            <a:r>
              <a:rPr lang="en-US" sz="6600" dirty="0"/>
              <a:t>     </a:t>
            </a:r>
            <a:r>
              <a:rPr lang="en-US" sz="6600" u="sng" dirty="0"/>
              <a:t>PROPERTY RIGHTS</a:t>
            </a:r>
          </a:p>
          <a:p>
            <a:endParaRPr lang="en-US" sz="3600" dirty="0"/>
          </a:p>
          <a:p>
            <a:r>
              <a:rPr lang="en-US" sz="3600" dirty="0"/>
              <a:t>Any citizen should be able to pursue and legally</a:t>
            </a:r>
          </a:p>
          <a:p>
            <a:r>
              <a:rPr lang="en-US" sz="3600" dirty="0"/>
              <a:t>obtain and hold property.</a:t>
            </a:r>
          </a:p>
          <a:p>
            <a:r>
              <a:rPr lang="en-US" sz="3600" dirty="0"/>
              <a:t>     (Locke wrote extensively about this)</a:t>
            </a:r>
          </a:p>
        </p:txBody>
      </p:sp>
    </p:spTree>
    <p:extLst>
      <p:ext uri="{BB962C8B-B14F-4D97-AF65-F5344CB8AC3E}">
        <p14:creationId xmlns:p14="http://schemas.microsoft.com/office/powerpoint/2010/main" val="945685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7909" y="1632857"/>
            <a:ext cx="10450285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 12. A true liberal government</a:t>
            </a:r>
          </a:p>
          <a:p>
            <a:r>
              <a:rPr lang="en-US" sz="6600" dirty="0"/>
              <a:t>   should be a reflection of the</a:t>
            </a:r>
          </a:p>
          <a:p>
            <a:r>
              <a:rPr lang="en-US" sz="6600" dirty="0"/>
              <a:t>   desires of the people.</a:t>
            </a:r>
          </a:p>
          <a:p>
            <a:r>
              <a:rPr lang="en-US" sz="6600" dirty="0"/>
              <a:t>                                           -  ?</a:t>
            </a:r>
          </a:p>
          <a:p>
            <a:r>
              <a:rPr lang="en-US" sz="6600" dirty="0"/>
              <a:t>     </a:t>
            </a:r>
          </a:p>
          <a:p>
            <a:r>
              <a:rPr lang="en-US" sz="6600" dirty="0"/>
              <a:t>                 </a:t>
            </a:r>
          </a:p>
          <a:p>
            <a:pPr marL="1143000" indent="-1143000">
              <a:buAutoNum type="arabicPeriod" startAt="10"/>
            </a:pP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8895806" y="5656217"/>
            <a:ext cx="2547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Baron von Montesquieu</a:t>
            </a:r>
          </a:p>
        </p:txBody>
      </p:sp>
    </p:spTree>
    <p:extLst>
      <p:ext uri="{BB962C8B-B14F-4D97-AF65-F5344CB8AC3E}">
        <p14:creationId xmlns:p14="http://schemas.microsoft.com/office/powerpoint/2010/main" val="417667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2594" y="1554480"/>
            <a:ext cx="94400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14400" indent="-914400">
              <a:buAutoNum type="arabicPeriod" startAt="14"/>
            </a:pPr>
            <a:r>
              <a:rPr lang="en-US" sz="4800" dirty="0"/>
              <a:t>A large part of Political Liberalism</a:t>
            </a:r>
          </a:p>
          <a:p>
            <a:r>
              <a:rPr lang="en-US" sz="4800" dirty="0"/>
              <a:t>       concerns </a:t>
            </a:r>
            <a:r>
              <a:rPr lang="en-US" sz="4800" u="sng" dirty="0"/>
              <a:t>OBLIGATIONS</a:t>
            </a:r>
            <a:r>
              <a:rPr lang="en-US" sz="4800" dirty="0"/>
              <a:t>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006435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0240" y="1554480"/>
            <a:ext cx="691567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/>
              <a:t>  OBLIGATIONS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8824" y="3513909"/>
            <a:ext cx="11189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 This is what we owe other people in our society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9714" y="5172891"/>
            <a:ext cx="1098627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Citizens in a politically liberal society can enjoy all of </a:t>
            </a:r>
          </a:p>
          <a:p>
            <a:r>
              <a:rPr lang="en-US" sz="3600" dirty="0"/>
              <a:t>their rights  UNLESS  in the course of the exercise of rights</a:t>
            </a:r>
          </a:p>
          <a:p>
            <a:r>
              <a:rPr lang="en-US" sz="3600" dirty="0"/>
              <a:t>we injure or harm someone else.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304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98617" y="1750423"/>
            <a:ext cx="885556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3000" indent="-1143000">
              <a:buAutoNum type="arabicPeriod"/>
            </a:pPr>
            <a:r>
              <a:rPr lang="en-US" sz="6600" dirty="0"/>
              <a:t>The end of Hereditary</a:t>
            </a:r>
          </a:p>
          <a:p>
            <a:r>
              <a:rPr lang="en-US" sz="6600" dirty="0"/>
              <a:t>             Monarchies</a:t>
            </a:r>
          </a:p>
        </p:txBody>
      </p:sp>
    </p:spTree>
    <p:extLst>
      <p:ext uri="{BB962C8B-B14F-4D97-AF65-F5344CB8AC3E}">
        <p14:creationId xmlns:p14="http://schemas.microsoft.com/office/powerpoint/2010/main" val="3770309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0423" y="1776549"/>
            <a:ext cx="882510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/>
              <a:t>2. Citizens should be part</a:t>
            </a:r>
          </a:p>
          <a:p>
            <a:r>
              <a:rPr lang="en-US" sz="6600" dirty="0"/>
              <a:t>     of their government,</a:t>
            </a:r>
          </a:p>
          <a:p>
            <a:r>
              <a:rPr lang="en-US" sz="6600" dirty="0"/>
              <a:t>     through</a:t>
            </a:r>
          </a:p>
          <a:p>
            <a:r>
              <a:rPr lang="en-US" sz="6600" dirty="0"/>
              <a:t>     </a:t>
            </a:r>
            <a:r>
              <a:rPr lang="en-US" sz="6600" u="sng" dirty="0"/>
              <a:t>VOTING RIGHTS</a:t>
            </a:r>
            <a:r>
              <a:rPr lang="en-US" sz="6600" dirty="0"/>
              <a:t>  ……..</a:t>
            </a:r>
            <a:endParaRPr lang="en-US" sz="6600" u="sng" dirty="0"/>
          </a:p>
        </p:txBody>
      </p:sp>
    </p:spTree>
    <p:extLst>
      <p:ext uri="{BB962C8B-B14F-4D97-AF65-F5344CB8AC3E}">
        <p14:creationId xmlns:p14="http://schemas.microsoft.com/office/powerpoint/2010/main" val="17121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0320" y="1867989"/>
            <a:ext cx="567976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/>
              <a:t>3. …. FREEDOM </a:t>
            </a:r>
          </a:p>
          <a:p>
            <a:r>
              <a:rPr lang="en-US" sz="6600" dirty="0"/>
              <a:t>                 of</a:t>
            </a:r>
          </a:p>
          <a:p>
            <a:r>
              <a:rPr lang="en-US" sz="6600" dirty="0"/>
              <a:t>            SPEECH</a:t>
            </a:r>
          </a:p>
        </p:txBody>
      </p:sp>
    </p:spTree>
    <p:extLst>
      <p:ext uri="{BB962C8B-B14F-4D97-AF65-F5344CB8AC3E}">
        <p14:creationId xmlns:p14="http://schemas.microsoft.com/office/powerpoint/2010/main" val="4072478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6366" y="1854926"/>
            <a:ext cx="629024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3000" indent="-1143000">
              <a:buAutoNum type="arabicPeriod" startAt="4"/>
            </a:pPr>
            <a:r>
              <a:rPr lang="en-US" sz="6600" dirty="0"/>
              <a:t>…..and</a:t>
            </a:r>
          </a:p>
          <a:p>
            <a:r>
              <a:rPr lang="en-US" sz="6600" dirty="0"/>
              <a:t>             FREEDOM</a:t>
            </a:r>
          </a:p>
          <a:p>
            <a:r>
              <a:rPr lang="en-US" sz="6600" dirty="0"/>
              <a:t>                    of</a:t>
            </a:r>
          </a:p>
          <a:p>
            <a:r>
              <a:rPr lang="en-US" sz="6600" dirty="0"/>
              <a:t>             THE PRESS</a:t>
            </a:r>
          </a:p>
        </p:txBody>
      </p:sp>
    </p:spTree>
    <p:extLst>
      <p:ext uri="{BB962C8B-B14F-4D97-AF65-F5344CB8AC3E}">
        <p14:creationId xmlns:p14="http://schemas.microsoft.com/office/powerpoint/2010/main" val="301150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8720" y="1672046"/>
            <a:ext cx="590441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AutoNum type="arabicPeriod" startAt="5"/>
            </a:pPr>
            <a:r>
              <a:rPr lang="en-US" sz="6600" dirty="0"/>
              <a:t>SECULARISM</a:t>
            </a:r>
          </a:p>
          <a:p>
            <a:endParaRPr lang="en-US" sz="6600" dirty="0"/>
          </a:p>
          <a:p>
            <a:endParaRPr lang="en-US" sz="6600" dirty="0"/>
          </a:p>
          <a:p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1188720" y="4219303"/>
            <a:ext cx="9117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( THAT’S  THE SEPARATION OF CHURCH and STATE )</a:t>
            </a:r>
          </a:p>
        </p:txBody>
      </p:sp>
    </p:spTree>
    <p:extLst>
      <p:ext uri="{BB962C8B-B14F-4D97-AF65-F5344CB8AC3E}">
        <p14:creationId xmlns:p14="http://schemas.microsoft.com/office/powerpoint/2010/main" val="268781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7280" y="1907177"/>
            <a:ext cx="797442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/>
              <a:t>6. The main role of the</a:t>
            </a:r>
          </a:p>
          <a:p>
            <a:r>
              <a:rPr lang="en-US" sz="6600" dirty="0"/>
              <a:t>     government should</a:t>
            </a:r>
          </a:p>
          <a:p>
            <a:r>
              <a:rPr lang="en-US" sz="6600" dirty="0"/>
              <a:t>     be to protect the</a:t>
            </a:r>
          </a:p>
          <a:p>
            <a:r>
              <a:rPr lang="en-US" sz="6600" dirty="0"/>
              <a:t>     rights of its citizens</a:t>
            </a:r>
          </a:p>
        </p:txBody>
      </p:sp>
    </p:spTree>
    <p:extLst>
      <p:ext uri="{BB962C8B-B14F-4D97-AF65-F5344CB8AC3E}">
        <p14:creationId xmlns:p14="http://schemas.microsoft.com/office/powerpoint/2010/main" val="3825151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8537" y="1763486"/>
            <a:ext cx="960609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3000" indent="-1143000">
              <a:buAutoNum type="arabicPeriod" startAt="7"/>
            </a:pPr>
            <a:r>
              <a:rPr lang="en-US" sz="6600" dirty="0"/>
              <a:t>All rights should be</a:t>
            </a:r>
          </a:p>
          <a:p>
            <a:r>
              <a:rPr lang="en-US" sz="6600" dirty="0"/>
              <a:t>      codified  (written down)</a:t>
            </a:r>
          </a:p>
          <a:p>
            <a:r>
              <a:rPr lang="en-US" sz="6600" dirty="0"/>
              <a:t>      in a constitution.</a:t>
            </a:r>
          </a:p>
        </p:txBody>
      </p:sp>
    </p:spTree>
    <p:extLst>
      <p:ext uri="{BB962C8B-B14F-4D97-AF65-F5344CB8AC3E}">
        <p14:creationId xmlns:p14="http://schemas.microsoft.com/office/powerpoint/2010/main" val="2513371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6183" y="2024743"/>
            <a:ext cx="1034001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/>
              <a:t>8. Citizens should have the</a:t>
            </a:r>
          </a:p>
          <a:p>
            <a:r>
              <a:rPr lang="en-US" sz="6600" dirty="0"/>
              <a:t>     right to petition or</a:t>
            </a:r>
          </a:p>
          <a:p>
            <a:r>
              <a:rPr lang="en-US" sz="6600" dirty="0"/>
              <a:t>     criticize their government</a:t>
            </a:r>
          </a:p>
        </p:txBody>
      </p:sp>
    </p:spTree>
    <p:extLst>
      <p:ext uri="{BB962C8B-B14F-4D97-AF65-F5344CB8AC3E}">
        <p14:creationId xmlns:p14="http://schemas.microsoft.com/office/powerpoint/2010/main" val="3273950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305</Words>
  <Application>Microsoft Macintosh PowerPoint</Application>
  <PresentationFormat>Widescreen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       18th Century Liberalism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Red Hook CSD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18th Century Liberalism</dc:title>
  <dc:creator>William Decker</dc:creator>
  <cp:lastModifiedBy>William Decker</cp:lastModifiedBy>
  <cp:revision>8</cp:revision>
  <dcterms:created xsi:type="dcterms:W3CDTF">2017-10-25T18:00:38Z</dcterms:created>
  <dcterms:modified xsi:type="dcterms:W3CDTF">2018-10-09T18:16:00Z</dcterms:modified>
</cp:coreProperties>
</file>